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715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3800" y="2540000"/>
            <a:ext cx="75438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Профилактика кишечной инфекции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73800" y="4432300"/>
            <a:ext cx="7543800" cy="37856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sz="2000" dirty="0" err="1"/>
              <a:t>Сегодня</a:t>
            </a:r>
            <a:r>
              <a:rPr sz="2000" dirty="0"/>
              <a:t> </a:t>
            </a:r>
            <a:r>
              <a:rPr sz="2000" dirty="0" err="1"/>
              <a:t>мы</a:t>
            </a:r>
            <a:r>
              <a:rPr sz="2000" dirty="0"/>
              <a:t> </a:t>
            </a:r>
            <a:r>
              <a:rPr sz="2000" dirty="0" err="1"/>
              <a:t>поговорим</a:t>
            </a:r>
            <a:r>
              <a:rPr sz="2000" dirty="0"/>
              <a:t> о </a:t>
            </a:r>
            <a:r>
              <a:rPr sz="2000" dirty="0" err="1"/>
              <a:t>важной</a:t>
            </a:r>
            <a:r>
              <a:rPr sz="2000" dirty="0"/>
              <a:t> </a:t>
            </a:r>
            <a:r>
              <a:rPr sz="2000" dirty="0" err="1"/>
              <a:t>теме</a:t>
            </a:r>
            <a:r>
              <a:rPr sz="2000" dirty="0"/>
              <a:t> — </a:t>
            </a:r>
            <a:r>
              <a:rPr sz="2000" dirty="0" err="1"/>
              <a:t>профилактике</a:t>
            </a:r>
            <a:r>
              <a:rPr sz="2000" dirty="0"/>
              <a:t> </a:t>
            </a:r>
            <a:r>
              <a:rPr sz="2000" dirty="0" err="1"/>
              <a:t>кишечных</a:t>
            </a:r>
            <a:r>
              <a:rPr sz="2000" dirty="0"/>
              <a:t> </a:t>
            </a:r>
            <a:r>
              <a:rPr sz="2000" dirty="0" err="1"/>
              <a:t>инфекций</a:t>
            </a:r>
            <a:r>
              <a:rPr sz="2000" dirty="0"/>
              <a:t> и </a:t>
            </a:r>
            <a:r>
              <a:rPr sz="2000" dirty="0" err="1"/>
              <a:t>сальмонеллёза</a:t>
            </a:r>
            <a:r>
              <a:rPr sz="2000" dirty="0"/>
              <a:t> в </a:t>
            </a:r>
            <a:r>
              <a:rPr sz="2000" dirty="0" err="1"/>
              <a:t>детских</a:t>
            </a:r>
            <a:r>
              <a:rPr sz="2000" dirty="0"/>
              <a:t> </a:t>
            </a:r>
            <a:r>
              <a:rPr sz="2000" dirty="0" err="1"/>
              <a:t>садах</a:t>
            </a:r>
            <a:r>
              <a:rPr sz="2000" dirty="0"/>
              <a:t>. </a:t>
            </a:r>
            <a:r>
              <a:rPr sz="2000" dirty="0" err="1"/>
              <a:t>Эти</a:t>
            </a:r>
            <a:r>
              <a:rPr sz="2000" dirty="0"/>
              <a:t> </a:t>
            </a:r>
            <a:r>
              <a:rPr sz="2000" dirty="0" err="1"/>
              <a:t>заболевания</a:t>
            </a:r>
            <a:r>
              <a:rPr sz="2000" dirty="0"/>
              <a:t> </a:t>
            </a:r>
            <a:r>
              <a:rPr sz="2000" dirty="0" err="1"/>
              <a:t>могут</a:t>
            </a:r>
            <a:r>
              <a:rPr sz="2000" dirty="0"/>
              <a:t> </a:t>
            </a:r>
            <a:r>
              <a:rPr sz="2000" dirty="0" err="1"/>
              <a:t>представлять</a:t>
            </a:r>
            <a:r>
              <a:rPr sz="2000" dirty="0"/>
              <a:t> </a:t>
            </a:r>
            <a:r>
              <a:rPr sz="2000" dirty="0" err="1"/>
              <a:t>опасность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здоровья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, </a:t>
            </a:r>
            <a:r>
              <a:rPr sz="2000" dirty="0" err="1"/>
              <a:t>поэтому</a:t>
            </a:r>
            <a:r>
              <a:rPr sz="2000" dirty="0"/>
              <a:t> </a:t>
            </a:r>
            <a:r>
              <a:rPr sz="2000" dirty="0" err="1"/>
              <a:t>важно</a:t>
            </a:r>
            <a:r>
              <a:rPr sz="2000" dirty="0"/>
              <a:t> </a:t>
            </a:r>
            <a:r>
              <a:rPr sz="2000" dirty="0" err="1"/>
              <a:t>знать</a:t>
            </a:r>
            <a:r>
              <a:rPr sz="2000" dirty="0"/>
              <a:t>, </a:t>
            </a:r>
            <a:r>
              <a:rPr sz="2000" dirty="0" err="1"/>
              <a:t>как</a:t>
            </a:r>
            <a:r>
              <a:rPr sz="2000" dirty="0"/>
              <a:t> </a:t>
            </a:r>
            <a:r>
              <a:rPr sz="2000" dirty="0" err="1"/>
              <a:t>их</a:t>
            </a:r>
            <a:r>
              <a:rPr sz="2000" dirty="0"/>
              <a:t> </a:t>
            </a:r>
            <a:r>
              <a:rPr sz="2000" dirty="0" err="1"/>
              <a:t>предотвратить</a:t>
            </a:r>
            <a:r>
              <a:rPr sz="2000" dirty="0"/>
              <a:t>.</a:t>
            </a: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endParaRPr lang="ru-RU" sz="2000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lang="ru-RU" sz="2000" dirty="0"/>
              <a:t>Материал подготовила: Ворначёва Ирина Александровна</a:t>
            </a:r>
            <a:endParaRPr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2540000"/>
            <a:ext cx="127000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Что такое сальмонеллез?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3810000"/>
            <a:ext cx="6350000" cy="19389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sz="2000" dirty="0" err="1"/>
              <a:t>Сальмонеллез</a:t>
            </a:r>
            <a:r>
              <a:rPr sz="2000" dirty="0"/>
              <a:t> — </a:t>
            </a:r>
            <a:r>
              <a:rPr sz="2000" dirty="0" err="1"/>
              <a:t>это</a:t>
            </a:r>
            <a:r>
              <a:rPr sz="2000" dirty="0"/>
              <a:t> </a:t>
            </a:r>
            <a:r>
              <a:rPr sz="2000" dirty="0" err="1"/>
              <a:t>инфекционное</a:t>
            </a:r>
            <a:r>
              <a:rPr sz="2000" dirty="0"/>
              <a:t> </a:t>
            </a:r>
            <a:r>
              <a:rPr sz="2000" dirty="0" err="1"/>
              <a:t>заболевание</a:t>
            </a:r>
            <a:r>
              <a:rPr sz="2000" dirty="0"/>
              <a:t>, </a:t>
            </a:r>
            <a:r>
              <a:rPr sz="2000" dirty="0" err="1"/>
              <a:t>вызванное</a:t>
            </a:r>
            <a:r>
              <a:rPr sz="2000" dirty="0"/>
              <a:t> </a:t>
            </a:r>
            <a:r>
              <a:rPr sz="2000" dirty="0" err="1"/>
              <a:t>бактериями</a:t>
            </a:r>
            <a:r>
              <a:rPr sz="2000" dirty="0"/>
              <a:t> </a:t>
            </a:r>
            <a:r>
              <a:rPr sz="2000" dirty="0" err="1"/>
              <a:t>рода</a:t>
            </a:r>
            <a:r>
              <a:rPr sz="2000" dirty="0"/>
              <a:t> Salmonella. </a:t>
            </a:r>
            <a:r>
              <a:rPr sz="2000" dirty="0" err="1"/>
              <a:t>Оно</a:t>
            </a:r>
            <a:r>
              <a:rPr sz="2000" dirty="0"/>
              <a:t> </a:t>
            </a:r>
            <a:r>
              <a:rPr sz="2000" dirty="0" err="1"/>
              <a:t>может</a:t>
            </a:r>
            <a:r>
              <a:rPr sz="2000" dirty="0"/>
              <a:t> </a:t>
            </a:r>
            <a:r>
              <a:rPr sz="2000" dirty="0" err="1"/>
              <a:t>проявляться</a:t>
            </a:r>
            <a:r>
              <a:rPr sz="2000" dirty="0"/>
              <a:t> у </a:t>
            </a:r>
            <a:r>
              <a:rPr sz="2000" dirty="0" err="1"/>
              <a:t>детей</a:t>
            </a:r>
            <a:r>
              <a:rPr sz="2000" dirty="0"/>
              <a:t> </a:t>
            </a:r>
            <a:r>
              <a:rPr sz="2000" dirty="0" err="1"/>
              <a:t>различными</a:t>
            </a:r>
            <a:r>
              <a:rPr sz="2000" dirty="0"/>
              <a:t> </a:t>
            </a:r>
            <a:r>
              <a:rPr sz="2000" dirty="0" err="1"/>
              <a:t>симптомами</a:t>
            </a:r>
            <a:r>
              <a:rPr sz="2000" dirty="0"/>
              <a:t> и </a:t>
            </a:r>
            <a:r>
              <a:rPr sz="2000" dirty="0" err="1"/>
              <a:t>передаваться</a:t>
            </a:r>
            <a:r>
              <a:rPr sz="2000" dirty="0"/>
              <a:t> </a:t>
            </a:r>
            <a:r>
              <a:rPr sz="2000" dirty="0" err="1"/>
              <a:t>через</a:t>
            </a:r>
            <a:r>
              <a:rPr sz="2000" dirty="0"/>
              <a:t> </a:t>
            </a:r>
            <a:r>
              <a:rPr sz="2000" dirty="0" err="1"/>
              <a:t>зараженные</a:t>
            </a:r>
            <a:r>
              <a:rPr sz="2000" dirty="0"/>
              <a:t> </a:t>
            </a:r>
            <a:r>
              <a:rPr sz="2000" dirty="0" err="1"/>
              <a:t>продукты</a:t>
            </a:r>
            <a:r>
              <a:rPr sz="2000" dirty="0"/>
              <a:t>. </a:t>
            </a:r>
            <a:r>
              <a:rPr sz="2000" dirty="0" err="1"/>
              <a:t>Понимание</a:t>
            </a:r>
            <a:r>
              <a:rPr sz="2000" dirty="0"/>
              <a:t> </a:t>
            </a:r>
            <a:r>
              <a:rPr sz="2000" dirty="0" err="1"/>
              <a:t>этого</a:t>
            </a:r>
            <a:r>
              <a:rPr sz="2000" dirty="0"/>
              <a:t> </a:t>
            </a:r>
            <a:r>
              <a:rPr sz="2000" dirty="0" err="1"/>
              <a:t>заболевания</a:t>
            </a:r>
            <a:r>
              <a:rPr sz="2000" dirty="0"/>
              <a:t> </a:t>
            </a:r>
            <a:r>
              <a:rPr sz="2000" dirty="0" err="1"/>
              <a:t>помогает</a:t>
            </a:r>
            <a:r>
              <a:rPr sz="2000" dirty="0"/>
              <a:t> </a:t>
            </a:r>
            <a:r>
              <a:rPr sz="2000" dirty="0" err="1"/>
              <a:t>тактично</a:t>
            </a:r>
            <a:r>
              <a:rPr sz="2000" dirty="0"/>
              <a:t> </a:t>
            </a:r>
            <a:r>
              <a:rPr sz="2000" dirty="0" err="1"/>
              <a:t>принять</a:t>
            </a:r>
            <a:r>
              <a:rPr sz="2000" dirty="0"/>
              <a:t> </a:t>
            </a:r>
            <a:r>
              <a:rPr sz="2000" dirty="0" err="1"/>
              <a:t>профилактические</a:t>
            </a:r>
            <a:r>
              <a:rPr sz="2000" dirty="0"/>
              <a:t> </a:t>
            </a:r>
            <a:r>
              <a:rPr sz="2000" dirty="0" err="1"/>
              <a:t>меры</a:t>
            </a:r>
            <a:r>
              <a:rPr sz="20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74000" y="3810000"/>
            <a:ext cx="635000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sz="2000" dirty="0" err="1"/>
              <a:t>Сальмонеллез</a:t>
            </a:r>
            <a:r>
              <a:rPr sz="2000" dirty="0"/>
              <a:t> </a:t>
            </a:r>
            <a:r>
              <a:rPr sz="2000" dirty="0" err="1"/>
              <a:t>опасен</a:t>
            </a:r>
            <a:r>
              <a:rPr sz="2000" dirty="0"/>
              <a:t> </a:t>
            </a:r>
            <a:r>
              <a:rPr sz="2000" dirty="0" err="1"/>
              <a:t>не</a:t>
            </a:r>
            <a:r>
              <a:rPr sz="2000" dirty="0"/>
              <a:t> </a:t>
            </a:r>
            <a:r>
              <a:rPr sz="2000" dirty="0" err="1"/>
              <a:t>только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, </a:t>
            </a:r>
            <a:r>
              <a:rPr sz="2000" dirty="0" err="1"/>
              <a:t>но</a:t>
            </a:r>
            <a:r>
              <a:rPr sz="2000" dirty="0"/>
              <a:t> и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взрослых</a:t>
            </a:r>
            <a:r>
              <a:rPr sz="2000" dirty="0"/>
              <a:t>, </a:t>
            </a:r>
            <a:r>
              <a:rPr sz="2000" dirty="0" err="1"/>
              <a:t>так</a:t>
            </a:r>
            <a:r>
              <a:rPr sz="2000" dirty="0"/>
              <a:t> </a:t>
            </a:r>
            <a:r>
              <a:rPr sz="2000" dirty="0" err="1"/>
              <a:t>как</a:t>
            </a:r>
            <a:r>
              <a:rPr sz="2000" dirty="0"/>
              <a:t> </a:t>
            </a:r>
            <a:r>
              <a:rPr sz="2000" dirty="0" err="1"/>
              <a:t>может</a:t>
            </a:r>
            <a:r>
              <a:rPr sz="2000" dirty="0"/>
              <a:t> </a:t>
            </a:r>
            <a:r>
              <a:rPr sz="2000" dirty="0" err="1"/>
              <a:t>обернуться</a:t>
            </a:r>
            <a:r>
              <a:rPr sz="2000" dirty="0"/>
              <a:t> </a:t>
            </a:r>
            <a:r>
              <a:rPr sz="2000" dirty="0" err="1"/>
              <a:t>серьезными</a:t>
            </a:r>
            <a:r>
              <a:rPr sz="2000" dirty="0"/>
              <a:t> </a:t>
            </a:r>
            <a:r>
              <a:rPr sz="2000" dirty="0" err="1"/>
              <a:t>осложнениями</a:t>
            </a:r>
            <a:r>
              <a:rPr sz="2000" dirty="0"/>
              <a:t>. </a:t>
            </a:r>
            <a:r>
              <a:rPr sz="2000" dirty="0" err="1"/>
              <a:t>Рассмотрим</a:t>
            </a:r>
            <a:r>
              <a:rPr sz="2000" dirty="0"/>
              <a:t>, </a:t>
            </a:r>
            <a:r>
              <a:rPr sz="2000" dirty="0" err="1"/>
              <a:t>как</a:t>
            </a:r>
            <a:r>
              <a:rPr sz="2000" dirty="0"/>
              <a:t> </a:t>
            </a:r>
            <a:r>
              <a:rPr sz="2000" dirty="0" err="1"/>
              <a:t>избежать</a:t>
            </a:r>
            <a:r>
              <a:rPr sz="2000" dirty="0"/>
              <a:t> </a:t>
            </a:r>
            <a:r>
              <a:rPr sz="2000" dirty="0" err="1"/>
              <a:t>заражения</a:t>
            </a:r>
            <a:r>
              <a:rPr sz="2000" dirty="0"/>
              <a:t> и </a:t>
            </a:r>
            <a:r>
              <a:rPr sz="2000" dirty="0" err="1"/>
              <a:t>защитить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30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55057" y="3807972"/>
            <a:ext cx="1143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Причины</a:t>
            </a:r>
            <a:r>
              <a:rPr dirty="0"/>
              <a:t> </a:t>
            </a:r>
            <a:r>
              <a:rPr dirty="0" err="1"/>
              <a:t>заражения</a:t>
            </a:r>
            <a:r>
              <a:rPr dirty="0"/>
              <a:t> </a:t>
            </a:r>
            <a:r>
              <a:rPr dirty="0" err="1"/>
              <a:t>детей</a:t>
            </a:r>
            <a:endParaRPr dirty="0"/>
          </a:p>
        </p:txBody>
      </p:sp>
      <p:sp>
        <p:nvSpPr>
          <p:cNvPr id="4" name="Rounded Rectangle 3"/>
          <p:cNvSpPr/>
          <p:nvPr/>
        </p:nvSpPr>
        <p:spPr>
          <a:xfrm>
            <a:off x="2714977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298267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16388" y="5207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rPr dirty="0" err="1"/>
              <a:t>Способы</a:t>
            </a:r>
            <a:endParaRPr dirty="0"/>
          </a:p>
        </p:txBody>
      </p:sp>
      <p:sp>
        <p:nvSpPr>
          <p:cNvPr id="8" name="TextBox 7"/>
          <p:cNvSpPr txBox="1"/>
          <p:nvPr/>
        </p:nvSpPr>
        <p:spPr>
          <a:xfrm>
            <a:off x="2716388" y="57785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dirty="0" err="1"/>
              <a:t>Основной</a:t>
            </a:r>
            <a:r>
              <a:rPr dirty="0"/>
              <a:t> </a:t>
            </a:r>
            <a:r>
              <a:rPr dirty="0" err="1"/>
              <a:t>причиной</a:t>
            </a:r>
            <a:r>
              <a:rPr dirty="0"/>
              <a:t>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потребление</a:t>
            </a:r>
            <a:r>
              <a:rPr dirty="0"/>
              <a:t> </a:t>
            </a:r>
            <a:r>
              <a:rPr dirty="0" err="1"/>
              <a:t>зараженных</a:t>
            </a:r>
            <a:r>
              <a:rPr dirty="0"/>
              <a:t> </a:t>
            </a:r>
            <a:r>
              <a:rPr dirty="0" err="1"/>
              <a:t>продуктов</a:t>
            </a:r>
            <a:r>
              <a:rPr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32134" y="5183188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rPr dirty="0" err="1"/>
              <a:t>Заболевания</a:t>
            </a:r>
            <a:endParaRPr dirty="0"/>
          </a:p>
        </p:txBody>
      </p:sp>
      <p:sp>
        <p:nvSpPr>
          <p:cNvPr id="10" name="TextBox 9"/>
          <p:cNvSpPr txBox="1"/>
          <p:nvPr/>
        </p:nvSpPr>
        <p:spPr>
          <a:xfrm>
            <a:off x="7298267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dirty="0" err="1"/>
              <a:t>Инфекция</a:t>
            </a:r>
            <a:r>
              <a:rPr dirty="0"/>
              <a:t> </a:t>
            </a:r>
            <a:r>
              <a:rPr dirty="0" err="1"/>
              <a:t>может</a:t>
            </a:r>
            <a:r>
              <a:rPr dirty="0"/>
              <a:t>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передаваться</a:t>
            </a:r>
            <a:r>
              <a:rPr dirty="0"/>
              <a:t> </a:t>
            </a:r>
            <a:r>
              <a:rPr dirty="0" err="1"/>
              <a:t>через</a:t>
            </a:r>
            <a:r>
              <a:rPr dirty="0"/>
              <a:t> </a:t>
            </a:r>
            <a:r>
              <a:rPr dirty="0" err="1"/>
              <a:t>грязные</a:t>
            </a:r>
            <a:r>
              <a:rPr dirty="0"/>
              <a:t> </a:t>
            </a:r>
            <a:r>
              <a:rPr dirty="0" err="1"/>
              <a:t>руки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30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3556000"/>
            <a:ext cx="1270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Симптомы заболеваний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073150" y="4508500"/>
            <a:ext cx="12700" cy="33020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89000" y="47625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45085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70000" y="49466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89000" y="596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9000" y="570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70000" y="615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89000" y="723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9000" y="697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70000" y="742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905000" y="4508500"/>
            <a:ext cx="12700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Общие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5000" y="4889500"/>
            <a:ext cx="1270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Симптомы включают тошноту, рвоту и понос.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05000" y="5778500"/>
            <a:ext cx="12700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Тяжесть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05000" y="6159500"/>
            <a:ext cx="1270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Некоторые дети могут испытывать серьезную слабость.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05000" y="7048500"/>
            <a:ext cx="12700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Обсуждение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05000" y="7429500"/>
            <a:ext cx="1270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Важно сразу обратиться к врачу при первых симптомах.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50000" y="1714500"/>
            <a:ext cx="762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Роль гигиены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534150" y="2984500"/>
            <a:ext cx="12700" cy="30480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350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350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731000" y="3359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350000" y="5080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350000" y="4813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731000" y="5264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493000" y="298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Гигиена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93000" y="336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Регулярное мытье рук — простейшая и важнейшая мера профилактики.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93000" y="4889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Привычка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93000" y="5270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Воспитание привычки к гигиене следует начинать с раннего возраста.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079500"/>
            <a:ext cx="127000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Чистота игрушек и предметов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0" y="2349500"/>
            <a:ext cx="2540000" cy="1270000"/>
          </a:xfrm>
          <a:prstGeom prst="roundRect">
            <a:avLst>
              <a:gd name="adj" fmla="val 1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3492500" y="3613150"/>
            <a:ext cx="101600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16000" y="2514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6000" y="2514600"/>
            <a:ext cx="75438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Игрушки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56000" y="2984500"/>
            <a:ext cx="9906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dirty="0" err="1"/>
              <a:t>Игрушки</a:t>
            </a:r>
            <a:r>
              <a:rPr dirty="0"/>
              <a:t> </a:t>
            </a:r>
            <a:r>
              <a:rPr dirty="0" err="1"/>
              <a:t>необходимо</a:t>
            </a:r>
            <a:r>
              <a:rPr dirty="0"/>
              <a:t> </a:t>
            </a:r>
            <a:r>
              <a:rPr dirty="0" err="1"/>
              <a:t>регулярно</a:t>
            </a:r>
            <a:r>
              <a:rPr dirty="0"/>
              <a:t> </a:t>
            </a:r>
            <a:r>
              <a:rPr dirty="0" err="1"/>
              <a:t>дезинфицировать</a:t>
            </a:r>
            <a:r>
              <a:rPr dirty="0"/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2000" y="3746500"/>
            <a:ext cx="4445000" cy="1524000"/>
          </a:xfrm>
          <a:prstGeom prst="roundRect">
            <a:avLst>
              <a:gd name="adj" fmla="val 1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5397500" y="5264150"/>
            <a:ext cx="82550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16000" y="4038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61000" y="3987800"/>
            <a:ext cx="75438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Общие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61000" y="4381500"/>
            <a:ext cx="8001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Детям важно объяснять, почему нужно держать предметы в чистоте.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2000" y="5397500"/>
            <a:ext cx="6350000" cy="1778000"/>
          </a:xfrm>
          <a:prstGeom prst="roundRect">
            <a:avLst>
              <a:gd name="adj" fmla="val 1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16000" y="5816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66000" y="5765800"/>
            <a:ext cx="75438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Методы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66000" y="6159500"/>
            <a:ext cx="6096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Используйте безопасные средства для уборки.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524000"/>
            <a:ext cx="127000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Правильное хранение пищи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2794000"/>
            <a:ext cx="12446000" cy="317009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sz="2000" dirty="0" err="1"/>
              <a:t>Правильное</a:t>
            </a:r>
            <a:r>
              <a:rPr sz="2000" dirty="0"/>
              <a:t> </a:t>
            </a:r>
            <a:r>
              <a:rPr sz="2000" dirty="0" err="1"/>
              <a:t>хранение</a:t>
            </a:r>
            <a:r>
              <a:rPr sz="2000" dirty="0"/>
              <a:t> </a:t>
            </a:r>
            <a:r>
              <a:rPr sz="2000" dirty="0" err="1"/>
              <a:t>пищи</a:t>
            </a:r>
            <a:r>
              <a:rPr sz="2000" dirty="0"/>
              <a:t> — </a:t>
            </a:r>
            <a:r>
              <a:rPr sz="2000" dirty="0" err="1"/>
              <a:t>важный</a:t>
            </a:r>
            <a:r>
              <a:rPr sz="2000" dirty="0"/>
              <a:t> </a:t>
            </a:r>
            <a:r>
              <a:rPr sz="2000" dirty="0" err="1"/>
              <a:t>аспект</a:t>
            </a:r>
            <a:r>
              <a:rPr sz="2000" dirty="0"/>
              <a:t> </a:t>
            </a:r>
            <a:r>
              <a:rPr sz="2000" dirty="0" err="1"/>
              <a:t>профилактики</a:t>
            </a:r>
            <a:r>
              <a:rPr sz="2000" dirty="0"/>
              <a:t> </a:t>
            </a:r>
            <a:r>
              <a:rPr sz="2000" dirty="0" err="1"/>
              <a:t>кишечных</a:t>
            </a:r>
            <a:r>
              <a:rPr sz="2000" dirty="0"/>
              <a:t> </a:t>
            </a:r>
            <a:r>
              <a:rPr sz="2000" dirty="0" err="1"/>
              <a:t>инфекций</a:t>
            </a:r>
            <a:r>
              <a:rPr sz="2000" dirty="0"/>
              <a:t>. </a:t>
            </a:r>
            <a:r>
              <a:rPr sz="2000" dirty="0" err="1"/>
              <a:t>Продукты</a:t>
            </a:r>
            <a:r>
              <a:rPr sz="2000" dirty="0"/>
              <a:t> </a:t>
            </a:r>
            <a:r>
              <a:rPr sz="2000" dirty="0" err="1"/>
              <a:t>должны</a:t>
            </a:r>
            <a:r>
              <a:rPr sz="2000" dirty="0"/>
              <a:t> </a:t>
            </a:r>
            <a:r>
              <a:rPr sz="2000" dirty="0" err="1"/>
              <a:t>храниться</a:t>
            </a:r>
            <a:r>
              <a:rPr sz="2000" dirty="0"/>
              <a:t> в </a:t>
            </a:r>
            <a:r>
              <a:rPr sz="2000" dirty="0" err="1"/>
              <a:t>герметичных</a:t>
            </a:r>
            <a:r>
              <a:rPr sz="2000" dirty="0"/>
              <a:t> </a:t>
            </a:r>
            <a:r>
              <a:rPr sz="2000" dirty="0" err="1"/>
              <a:t>упаковках</a:t>
            </a:r>
            <a:r>
              <a:rPr sz="2000" dirty="0"/>
              <a:t>, </a:t>
            </a:r>
            <a:r>
              <a:rPr sz="2000" dirty="0" err="1"/>
              <a:t>особенно</a:t>
            </a:r>
            <a:r>
              <a:rPr sz="2000" dirty="0"/>
              <a:t> </a:t>
            </a:r>
            <a:r>
              <a:rPr sz="2000" dirty="0" err="1"/>
              <a:t>мясные</a:t>
            </a:r>
            <a:r>
              <a:rPr sz="2000" dirty="0"/>
              <a:t> и </a:t>
            </a:r>
            <a:r>
              <a:rPr sz="2000" dirty="0" err="1"/>
              <a:t>молочные</a:t>
            </a:r>
            <a:r>
              <a:rPr sz="2000" dirty="0"/>
              <a:t> </a:t>
            </a:r>
            <a:r>
              <a:rPr sz="2000" dirty="0" err="1"/>
              <a:t>изделия</a:t>
            </a:r>
            <a:r>
              <a:rPr sz="2000" dirty="0"/>
              <a:t>, </a:t>
            </a:r>
            <a:r>
              <a:rPr sz="2000" dirty="0" err="1"/>
              <a:t>чтобы</a:t>
            </a:r>
            <a:r>
              <a:rPr sz="2000" dirty="0"/>
              <a:t> </a:t>
            </a:r>
            <a:r>
              <a:rPr sz="2000" dirty="0" err="1"/>
              <a:t>избежать</a:t>
            </a:r>
            <a:r>
              <a:rPr sz="2000" dirty="0"/>
              <a:t> </a:t>
            </a:r>
            <a:r>
              <a:rPr sz="2000" dirty="0" err="1"/>
              <a:t>контакта</a:t>
            </a:r>
            <a:r>
              <a:rPr sz="2000" dirty="0"/>
              <a:t> с </a:t>
            </a:r>
            <a:r>
              <a:rPr sz="2000" dirty="0" err="1"/>
              <a:t>микроорганизмами</a:t>
            </a:r>
            <a:r>
              <a:rPr sz="2000" dirty="0"/>
              <a:t>. </a:t>
            </a:r>
            <a:r>
              <a:rPr sz="2000" dirty="0" err="1"/>
              <a:t>Также</a:t>
            </a:r>
            <a:r>
              <a:rPr sz="2000" dirty="0"/>
              <a:t> </a:t>
            </a:r>
            <a:r>
              <a:rPr sz="2000" dirty="0" err="1"/>
              <a:t>следите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температурными</a:t>
            </a:r>
            <a:r>
              <a:rPr sz="2000" dirty="0"/>
              <a:t> </a:t>
            </a:r>
            <a:r>
              <a:rPr sz="2000" dirty="0" err="1"/>
              <a:t>режимами</a:t>
            </a:r>
            <a:r>
              <a:rPr sz="2000" dirty="0"/>
              <a:t>: </a:t>
            </a:r>
            <a:r>
              <a:rPr sz="2000" dirty="0" err="1"/>
              <a:t>холодильник</a:t>
            </a:r>
            <a:r>
              <a:rPr sz="2000" dirty="0"/>
              <a:t> </a:t>
            </a:r>
            <a:r>
              <a:rPr sz="2000" dirty="0" err="1"/>
              <a:t>должен</a:t>
            </a:r>
            <a:r>
              <a:rPr sz="2000" dirty="0"/>
              <a:t> </a:t>
            </a:r>
            <a:r>
              <a:rPr sz="2000" dirty="0" err="1"/>
              <a:t>поддерживаться</a:t>
            </a:r>
            <a:r>
              <a:rPr sz="2000" dirty="0"/>
              <a:t> </a:t>
            </a:r>
            <a:r>
              <a:rPr sz="2000" dirty="0" err="1"/>
              <a:t>при</a:t>
            </a:r>
            <a:r>
              <a:rPr sz="2000" dirty="0"/>
              <a:t> </a:t>
            </a:r>
            <a:r>
              <a:rPr sz="2000" dirty="0" err="1"/>
              <a:t>температуре</a:t>
            </a:r>
            <a:r>
              <a:rPr sz="2000" dirty="0"/>
              <a:t> </a:t>
            </a:r>
            <a:r>
              <a:rPr sz="2000" dirty="0" err="1"/>
              <a:t>не</a:t>
            </a:r>
            <a:r>
              <a:rPr sz="2000" dirty="0"/>
              <a:t> </a:t>
            </a:r>
            <a:r>
              <a:rPr sz="2000" dirty="0" err="1"/>
              <a:t>выше</a:t>
            </a:r>
            <a:r>
              <a:rPr sz="2000" dirty="0"/>
              <a:t> +4°C, а </a:t>
            </a:r>
            <a:r>
              <a:rPr sz="2000" dirty="0" err="1"/>
              <a:t>заморозка</a:t>
            </a:r>
            <a:r>
              <a:rPr sz="2000" dirty="0"/>
              <a:t> — </a:t>
            </a:r>
            <a:r>
              <a:rPr sz="2000" dirty="0" err="1"/>
              <a:t>не</a:t>
            </a:r>
            <a:r>
              <a:rPr sz="2000" dirty="0"/>
              <a:t> </a:t>
            </a:r>
            <a:r>
              <a:rPr sz="2000" dirty="0" err="1"/>
              <a:t>выше</a:t>
            </a:r>
            <a:r>
              <a:rPr sz="2000" dirty="0"/>
              <a:t> -18°C. </a:t>
            </a:r>
            <a:r>
              <a:rPr sz="2000" dirty="0" err="1"/>
              <a:t>Особенно</a:t>
            </a:r>
            <a:r>
              <a:rPr sz="2000" dirty="0"/>
              <a:t> </a:t>
            </a:r>
            <a:r>
              <a:rPr sz="2000" dirty="0" err="1"/>
              <a:t>важно</a:t>
            </a:r>
            <a:r>
              <a:rPr sz="2000" dirty="0"/>
              <a:t> </a:t>
            </a:r>
            <a:r>
              <a:rPr sz="2000" dirty="0" err="1"/>
              <a:t>следить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сроками</a:t>
            </a:r>
            <a:r>
              <a:rPr sz="2000" dirty="0"/>
              <a:t> </a:t>
            </a:r>
            <a:r>
              <a:rPr sz="2000" dirty="0" err="1"/>
              <a:t>годности</a:t>
            </a:r>
            <a:r>
              <a:rPr sz="2000" dirty="0"/>
              <a:t> </a:t>
            </a:r>
            <a:r>
              <a:rPr sz="2000" dirty="0" err="1"/>
              <a:t>продуктов</a:t>
            </a:r>
            <a:r>
              <a:rPr sz="2000" dirty="0"/>
              <a:t>, </a:t>
            </a:r>
            <a:r>
              <a:rPr sz="2000" dirty="0" err="1"/>
              <a:t>так</a:t>
            </a:r>
            <a:r>
              <a:rPr sz="2000" dirty="0"/>
              <a:t> </a:t>
            </a:r>
            <a:r>
              <a:rPr sz="2000" dirty="0" err="1"/>
              <a:t>как</a:t>
            </a:r>
            <a:r>
              <a:rPr sz="2000" dirty="0"/>
              <a:t> </a:t>
            </a:r>
            <a:r>
              <a:rPr sz="2000" dirty="0" err="1"/>
              <a:t>их</a:t>
            </a:r>
            <a:r>
              <a:rPr sz="2000" dirty="0"/>
              <a:t> </a:t>
            </a:r>
            <a:r>
              <a:rPr sz="2000" dirty="0" err="1"/>
              <a:t>употребление</a:t>
            </a:r>
            <a:r>
              <a:rPr sz="2000" dirty="0"/>
              <a:t> </a:t>
            </a:r>
            <a:r>
              <a:rPr sz="2000" dirty="0" err="1"/>
              <a:t>после</a:t>
            </a:r>
            <a:r>
              <a:rPr sz="2000" dirty="0"/>
              <a:t> </a:t>
            </a:r>
            <a:r>
              <a:rPr sz="2000" dirty="0" err="1"/>
              <a:t>истечения</a:t>
            </a:r>
            <a:r>
              <a:rPr sz="2000" dirty="0"/>
              <a:t> </a:t>
            </a:r>
            <a:r>
              <a:rPr sz="2000" dirty="0" err="1"/>
              <a:t>срока</a:t>
            </a:r>
            <a:r>
              <a:rPr sz="2000" dirty="0"/>
              <a:t> </a:t>
            </a:r>
            <a:r>
              <a:rPr sz="2000" dirty="0" err="1"/>
              <a:t>может</a:t>
            </a:r>
            <a:r>
              <a:rPr sz="2000" dirty="0"/>
              <a:t> </a:t>
            </a:r>
            <a:r>
              <a:rPr sz="2000" dirty="0" err="1"/>
              <a:t>привести</a:t>
            </a:r>
            <a:r>
              <a:rPr sz="2000" dirty="0"/>
              <a:t> к </a:t>
            </a:r>
            <a:r>
              <a:rPr sz="2000" dirty="0" err="1"/>
              <a:t>инфекционным</a:t>
            </a:r>
            <a:r>
              <a:rPr sz="2000" dirty="0"/>
              <a:t> </a:t>
            </a:r>
            <a:r>
              <a:rPr sz="2000" dirty="0" err="1"/>
              <a:t>заболеваниям</a:t>
            </a:r>
            <a:r>
              <a:rPr sz="2000" dirty="0"/>
              <a:t>, </a:t>
            </a:r>
            <a:r>
              <a:rPr sz="2000" dirty="0" err="1"/>
              <a:t>включая</a:t>
            </a:r>
            <a:r>
              <a:rPr sz="2000" dirty="0"/>
              <a:t> </a:t>
            </a:r>
            <a:r>
              <a:rPr sz="2000" dirty="0" err="1"/>
              <a:t>сальмонеллез</a:t>
            </a:r>
            <a:r>
              <a:rPr sz="2000" dirty="0"/>
              <a:t>. </a:t>
            </a:r>
            <a:r>
              <a:rPr sz="2000" dirty="0" err="1"/>
              <a:t>Чтобы</a:t>
            </a:r>
            <a:r>
              <a:rPr sz="2000" dirty="0"/>
              <a:t> </a:t>
            </a:r>
            <a:r>
              <a:rPr sz="2000" dirty="0" err="1"/>
              <a:t>обеспечить</a:t>
            </a:r>
            <a:r>
              <a:rPr sz="2000" dirty="0"/>
              <a:t> </a:t>
            </a:r>
            <a:r>
              <a:rPr sz="2000" dirty="0" err="1"/>
              <a:t>безопасность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, </a:t>
            </a:r>
            <a:r>
              <a:rPr sz="2000" dirty="0" err="1"/>
              <a:t>не</a:t>
            </a:r>
            <a:r>
              <a:rPr sz="2000" dirty="0"/>
              <a:t> </a:t>
            </a:r>
            <a:r>
              <a:rPr sz="2000" dirty="0" err="1"/>
              <a:t>забывайте</a:t>
            </a:r>
            <a:r>
              <a:rPr sz="2000" dirty="0"/>
              <a:t> </a:t>
            </a:r>
            <a:r>
              <a:rPr sz="2000" dirty="0" err="1"/>
              <a:t>про</a:t>
            </a:r>
            <a:r>
              <a:rPr sz="2000" dirty="0"/>
              <a:t> </a:t>
            </a:r>
            <a:r>
              <a:rPr sz="2000" dirty="0" err="1"/>
              <a:t>подготовку</a:t>
            </a:r>
            <a:r>
              <a:rPr sz="2000" dirty="0"/>
              <a:t> </a:t>
            </a:r>
            <a:r>
              <a:rPr sz="2000" dirty="0" err="1"/>
              <a:t>пищи</a:t>
            </a:r>
            <a:r>
              <a:rPr sz="2000" dirty="0"/>
              <a:t> — </a:t>
            </a:r>
            <a:r>
              <a:rPr sz="2000" dirty="0" err="1"/>
              <a:t>она</a:t>
            </a:r>
            <a:r>
              <a:rPr sz="2000" dirty="0"/>
              <a:t> </a:t>
            </a:r>
            <a:r>
              <a:rPr sz="2000" dirty="0" err="1"/>
              <a:t>должна</a:t>
            </a:r>
            <a:r>
              <a:rPr sz="2000" dirty="0"/>
              <a:t> </a:t>
            </a:r>
            <a:r>
              <a:rPr sz="2000" dirty="0" err="1"/>
              <a:t>быть</a:t>
            </a:r>
            <a:r>
              <a:rPr sz="2000" dirty="0"/>
              <a:t> </a:t>
            </a:r>
            <a:r>
              <a:rPr sz="2000" dirty="0" err="1"/>
              <a:t>тщательно</a:t>
            </a:r>
            <a:r>
              <a:rPr sz="2000" dirty="0"/>
              <a:t> </a:t>
            </a:r>
            <a:r>
              <a:rPr sz="2000" dirty="0" err="1"/>
              <a:t>вымыта</a:t>
            </a:r>
            <a:r>
              <a:rPr sz="2000" dirty="0"/>
              <a:t> и </a:t>
            </a:r>
            <a:r>
              <a:rPr sz="2000" dirty="0" err="1"/>
              <a:t>правильно</a:t>
            </a:r>
            <a:r>
              <a:rPr sz="2000" dirty="0"/>
              <a:t> </a:t>
            </a:r>
            <a:r>
              <a:rPr sz="2000" dirty="0" err="1"/>
              <a:t>обработана</a:t>
            </a:r>
            <a:r>
              <a:rPr sz="2000" dirty="0"/>
              <a:t> </a:t>
            </a:r>
            <a:r>
              <a:rPr sz="2000" dirty="0" err="1"/>
              <a:t>прежде</a:t>
            </a:r>
            <a:r>
              <a:rPr sz="2000" dirty="0"/>
              <a:t> </a:t>
            </a:r>
            <a:r>
              <a:rPr sz="2000" dirty="0" err="1"/>
              <a:t>чем</a:t>
            </a:r>
            <a:r>
              <a:rPr sz="2000" dirty="0"/>
              <a:t> </a:t>
            </a:r>
            <a:r>
              <a:rPr sz="2000" dirty="0" err="1"/>
              <a:t>попасть</a:t>
            </a:r>
            <a:r>
              <a:rPr sz="2000" dirty="0"/>
              <a:t> </a:t>
            </a:r>
            <a:r>
              <a:rPr sz="2000" dirty="0" err="1"/>
              <a:t>на</a:t>
            </a:r>
            <a:r>
              <a:rPr sz="2000" dirty="0"/>
              <a:t> </a:t>
            </a:r>
            <a:r>
              <a:rPr sz="2000" dirty="0" err="1"/>
              <a:t>стол</a:t>
            </a:r>
            <a:r>
              <a:rPr sz="2000" dirty="0"/>
              <a:t>. </a:t>
            </a:r>
            <a:r>
              <a:rPr sz="2000" dirty="0" err="1"/>
              <a:t>Воспитатели</a:t>
            </a:r>
            <a:r>
              <a:rPr sz="2000" dirty="0"/>
              <a:t> и </a:t>
            </a:r>
            <a:r>
              <a:rPr sz="2000" dirty="0" err="1"/>
              <a:t>родители</a:t>
            </a:r>
            <a:r>
              <a:rPr sz="2000" dirty="0"/>
              <a:t> </a:t>
            </a:r>
            <a:r>
              <a:rPr sz="2000" dirty="0" err="1"/>
              <a:t>должны</a:t>
            </a:r>
            <a:r>
              <a:rPr sz="2000" dirty="0"/>
              <a:t> </a:t>
            </a:r>
            <a:r>
              <a:rPr sz="2000" dirty="0" err="1"/>
              <a:t>уделять</a:t>
            </a:r>
            <a:r>
              <a:rPr sz="2000" dirty="0"/>
              <a:t> </a:t>
            </a:r>
            <a:r>
              <a:rPr sz="2000" dirty="0" err="1"/>
              <a:t>особое</a:t>
            </a:r>
            <a:r>
              <a:rPr sz="2000" dirty="0"/>
              <a:t> </a:t>
            </a:r>
            <a:r>
              <a:rPr sz="2000" dirty="0" err="1"/>
              <a:t>внимание</a:t>
            </a:r>
            <a:r>
              <a:rPr sz="2000" dirty="0"/>
              <a:t> </a:t>
            </a:r>
            <a:r>
              <a:rPr sz="2000" dirty="0" err="1"/>
              <a:t>выбора</a:t>
            </a:r>
            <a:r>
              <a:rPr sz="2000" dirty="0"/>
              <a:t> </a:t>
            </a:r>
            <a:r>
              <a:rPr sz="2000" dirty="0" err="1"/>
              <a:t>продуктов</a:t>
            </a:r>
            <a:r>
              <a:rPr sz="2000" dirty="0"/>
              <a:t> и </a:t>
            </a:r>
            <a:r>
              <a:rPr sz="2000" dirty="0" err="1"/>
              <a:t>их</a:t>
            </a:r>
            <a:r>
              <a:rPr sz="2000" dirty="0"/>
              <a:t> </a:t>
            </a:r>
            <a:r>
              <a:rPr sz="2000" dirty="0" err="1"/>
              <a:t>хранения</a:t>
            </a:r>
            <a:r>
              <a:rPr sz="2000" dirty="0"/>
              <a:t>, </a:t>
            </a:r>
            <a:r>
              <a:rPr sz="2000" dirty="0" err="1"/>
              <a:t>чтобы</a:t>
            </a:r>
            <a:r>
              <a:rPr sz="2000" dirty="0"/>
              <a:t> </a:t>
            </a:r>
            <a:r>
              <a:rPr sz="2000" dirty="0" err="1"/>
              <a:t>минимизировать</a:t>
            </a:r>
            <a:r>
              <a:rPr sz="2000" dirty="0"/>
              <a:t> </a:t>
            </a:r>
            <a:r>
              <a:rPr sz="2000" dirty="0" err="1"/>
              <a:t>риск</a:t>
            </a:r>
            <a:r>
              <a:rPr sz="2000" dirty="0"/>
              <a:t>. А </a:t>
            </a:r>
            <a:r>
              <a:rPr sz="2000" dirty="0" err="1"/>
              <a:t>также</a:t>
            </a:r>
            <a:r>
              <a:rPr sz="2000" dirty="0"/>
              <a:t> </a:t>
            </a:r>
            <a:r>
              <a:rPr sz="2000" dirty="0" err="1"/>
              <a:t>важно</a:t>
            </a:r>
            <a:r>
              <a:rPr sz="2000" dirty="0"/>
              <a:t> </a:t>
            </a:r>
            <a:r>
              <a:rPr sz="2000" dirty="0" err="1"/>
              <a:t>проводить</a:t>
            </a:r>
            <a:r>
              <a:rPr sz="2000" dirty="0"/>
              <a:t> </a:t>
            </a:r>
            <a:r>
              <a:rPr sz="2000" dirty="0" err="1"/>
              <a:t>обучение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 о </a:t>
            </a:r>
            <a:r>
              <a:rPr sz="2000" dirty="0" err="1"/>
              <a:t>безопасной</a:t>
            </a:r>
            <a:r>
              <a:rPr sz="2000" dirty="0"/>
              <a:t> </a:t>
            </a:r>
            <a:r>
              <a:rPr sz="2000" dirty="0" err="1"/>
              <a:t>пище</a:t>
            </a:r>
            <a:r>
              <a:rPr sz="2000" dirty="0"/>
              <a:t> и </a:t>
            </a:r>
            <a:r>
              <a:rPr sz="2000" dirty="0" err="1"/>
              <a:t>её</a:t>
            </a:r>
            <a:r>
              <a:rPr sz="2000" dirty="0"/>
              <a:t> </a:t>
            </a:r>
            <a:r>
              <a:rPr sz="2000" dirty="0" err="1"/>
              <a:t>хранении</a:t>
            </a:r>
            <a:r>
              <a:rPr sz="2000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30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70000" y="3937000"/>
            <a:ext cx="1143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Обучение детей гигиене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2700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53086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93472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3970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Методы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970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Систематическое обучение детей гигиене предотвращает болезни.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356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Игры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356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Использование игр помогает детям понять важность гигиены.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742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Примеры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4742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Можно делать игры на тему мытья рук.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1714500"/>
            <a:ext cx="81280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Наблюдение за здоровьем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073150" y="2984500"/>
            <a:ext cx="12700" cy="33020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89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70000" y="335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89000" y="444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9000" y="417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70000" y="462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89000" y="571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9000" y="544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70000" y="589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905000" y="298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Рекомендации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5000" y="336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Следите за состоянием детей и их поведением.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05000" y="425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Регулярность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05000" y="463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Регулярные медицинские осмотры помогут избежать проблем.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05000" y="552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Сигналы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05000" y="590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Сразу реагируйте на любые изменения в здоровье.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2540000"/>
            <a:ext cx="75438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Советы для родителей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0" y="4432300"/>
            <a:ext cx="7543800" cy="224676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sz="2000" dirty="0" err="1"/>
              <a:t>Родителям</a:t>
            </a:r>
            <a:r>
              <a:rPr sz="2000" dirty="0"/>
              <a:t> </a:t>
            </a:r>
            <a:r>
              <a:rPr sz="2000" dirty="0" err="1"/>
              <a:t>стоит</a:t>
            </a:r>
            <a:r>
              <a:rPr sz="2000" dirty="0"/>
              <a:t> </a:t>
            </a:r>
            <a:r>
              <a:rPr sz="2000" dirty="0" err="1"/>
              <a:t>внимательно</a:t>
            </a:r>
            <a:r>
              <a:rPr sz="2000" dirty="0"/>
              <a:t> </a:t>
            </a:r>
            <a:r>
              <a:rPr sz="2000" dirty="0" err="1"/>
              <a:t>следить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состоянием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, </a:t>
            </a:r>
            <a:r>
              <a:rPr sz="2000" dirty="0" err="1"/>
              <a:t>обучать</a:t>
            </a:r>
            <a:r>
              <a:rPr sz="2000" dirty="0"/>
              <a:t> </a:t>
            </a:r>
            <a:r>
              <a:rPr sz="2000" dirty="0" err="1"/>
              <a:t>их</a:t>
            </a:r>
            <a:r>
              <a:rPr sz="2000" dirty="0"/>
              <a:t> </a:t>
            </a:r>
            <a:r>
              <a:rPr sz="2000" dirty="0" err="1"/>
              <a:t>важности</a:t>
            </a:r>
            <a:r>
              <a:rPr sz="2000" dirty="0"/>
              <a:t> </a:t>
            </a:r>
            <a:r>
              <a:rPr sz="2000" dirty="0" err="1"/>
              <a:t>гигиены</a:t>
            </a:r>
            <a:r>
              <a:rPr sz="2000" dirty="0"/>
              <a:t>,</a:t>
            </a:r>
            <a:r>
              <a:rPr lang="ru-RU" sz="2000" dirty="0"/>
              <a:t> наведение чистоты в домашних условиях после перенесённой инфекции, смена белья, мытьё игрушек, чистка мягкого инвентаря,</a:t>
            </a:r>
            <a:r>
              <a:rPr sz="2000" dirty="0"/>
              <a:t> </a:t>
            </a:r>
            <a:r>
              <a:rPr lang="ru-RU" sz="2000" dirty="0"/>
              <a:t>а также</a:t>
            </a:r>
            <a:r>
              <a:rPr sz="2000" dirty="0"/>
              <a:t> </a:t>
            </a:r>
            <a:r>
              <a:rPr sz="2000" dirty="0" err="1"/>
              <a:t>вовлекаться</a:t>
            </a:r>
            <a:r>
              <a:rPr sz="2000" dirty="0"/>
              <a:t> в </a:t>
            </a:r>
            <a:r>
              <a:rPr sz="2000" dirty="0" err="1"/>
              <a:t>обсуждение</a:t>
            </a:r>
            <a:r>
              <a:rPr sz="2000" dirty="0"/>
              <a:t> </a:t>
            </a:r>
            <a:r>
              <a:rPr sz="2000" dirty="0" err="1"/>
              <a:t>тем</a:t>
            </a:r>
            <a:r>
              <a:rPr sz="2000" dirty="0"/>
              <a:t> </a:t>
            </a:r>
            <a:r>
              <a:rPr sz="2000" dirty="0" err="1"/>
              <a:t>безопасности</a:t>
            </a:r>
            <a:r>
              <a:rPr sz="2000" dirty="0"/>
              <a:t> </a:t>
            </a:r>
            <a:r>
              <a:rPr sz="2000" dirty="0" err="1"/>
              <a:t>продуктов</a:t>
            </a:r>
            <a:r>
              <a:rPr sz="2000" dirty="0"/>
              <a:t> и </a:t>
            </a:r>
            <a:r>
              <a:rPr sz="2000" dirty="0" err="1"/>
              <a:t>гигиеничных</a:t>
            </a:r>
            <a:r>
              <a:rPr sz="2000" dirty="0"/>
              <a:t> </a:t>
            </a:r>
            <a:r>
              <a:rPr sz="2000" dirty="0" err="1"/>
              <a:t>привычек</a:t>
            </a:r>
            <a:r>
              <a:rPr sz="2000" dirty="0"/>
              <a:t>. </a:t>
            </a:r>
            <a:r>
              <a:rPr sz="2000" dirty="0" err="1"/>
              <a:t>Ваша</a:t>
            </a:r>
            <a:r>
              <a:rPr sz="2000" dirty="0"/>
              <a:t> </a:t>
            </a:r>
            <a:r>
              <a:rPr sz="2000" dirty="0" err="1"/>
              <a:t>роль</a:t>
            </a:r>
            <a:r>
              <a:rPr sz="2000" dirty="0"/>
              <a:t> </a:t>
            </a:r>
            <a:r>
              <a:rPr sz="2000" dirty="0" err="1"/>
              <a:t>играет</a:t>
            </a:r>
            <a:r>
              <a:rPr sz="2000" dirty="0"/>
              <a:t> </a:t>
            </a:r>
            <a:r>
              <a:rPr sz="2000" dirty="0" err="1"/>
              <a:t>ключевую</a:t>
            </a:r>
            <a:r>
              <a:rPr sz="2000" dirty="0"/>
              <a:t> </a:t>
            </a:r>
            <a:r>
              <a:rPr sz="2000" dirty="0" err="1"/>
              <a:t>роль</a:t>
            </a:r>
            <a:r>
              <a:rPr sz="2000" dirty="0"/>
              <a:t> в </a:t>
            </a:r>
            <a:r>
              <a:rPr sz="2000" dirty="0" err="1"/>
              <a:t>защите</a:t>
            </a:r>
            <a:r>
              <a:rPr sz="2000" dirty="0"/>
              <a:t> </a:t>
            </a:r>
            <a:r>
              <a:rPr sz="2000" dirty="0" err="1"/>
              <a:t>здоровья</a:t>
            </a:r>
            <a:r>
              <a:rPr sz="2000" dirty="0"/>
              <a:t> </a:t>
            </a:r>
            <a:r>
              <a:rPr sz="2000" dirty="0" err="1"/>
              <a:t>детей</a:t>
            </a:r>
            <a:r>
              <a:rPr sz="2000"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474</Words>
  <Application>Microsoft Office PowerPoint</Application>
  <PresentationFormat>Произвольный</PresentationFormat>
  <Paragraphs>77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Слава</dc:creator>
  <cp:keywords/>
  <dc:description>generated using python-pptx</dc:description>
  <cp:lastModifiedBy>Элона Ерёмина</cp:lastModifiedBy>
  <cp:revision>3</cp:revision>
  <dcterms:created xsi:type="dcterms:W3CDTF">2013-01-27T09:14:16Z</dcterms:created>
  <dcterms:modified xsi:type="dcterms:W3CDTF">2025-04-01T15:06:18Z</dcterms:modified>
  <cp:category/>
</cp:coreProperties>
</file>